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r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rw">
                <a:solidFill>
                  <a:schemeClr val="tx1">
                    <a:lumMod val="50000"/>
                    <a:lumOff val="50000"/>
                  </a:schemeClr>
                </a:solidFill>
              </a:rPr>
              <a:t>No. 45 Ijambo ry'Imana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w" sz="4400"/>
              <a:t>Ubutumwa bwiza buva kuri Malayika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Ninde wahaye Mariya amakuru?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Inshuti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 Mariya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Umumarayika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rw" sz="2800">
                <a:solidFill>
                  <a:srgbClr val="FF0000"/>
                </a:solidFill>
              </a:rPr>
              <a:t>Umumarayika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 54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Umugore wumusamariya ku iriba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uzanywa amazi namuhaye ntazigera agira inyota. Mu byukuri, amazi namuhaye azahinduka muri we isoko y'amazi atemba agana ku bugingo bw'iteka.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anyura mu gihugu cya Samariya, ahura n’umugore ku iriba ati. “Nyamuneka mpa amazi.”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Umugore yari atangaje. Kuberako abayahudi batavugana nabasamariya. “Iyo uza kumenya uwo ndi we, wari kunsaba amazi.” Yesu yaravuze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Ati: "Kuberako amazi ntanga ari amazi yubuzima atazongera kugira inyota ukundi." Umugore yagize amatsiko kuri Yesu. “Uri nde, ushobora kumpa ayo mazi?”</a:t>
            </a:r>
            <a:r xmlns:a="http://schemas.openxmlformats.org/drawingml/2006/main">
              <a:rPr lang="rw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aramusubiza ati: "Ndi Kristo n'Umwana w'Imana." Yatangaye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Asiga ikibindi cye cy'amazi asubira mu mujyi, abwira abantu ibya Yesu. Abantu benshi baje guhura na Yesu bamwizera nk'Umukiza wabo.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Umugore w'umusamariya akimara guhura na Yesu, yavuye mu kibindi cy'amazi asubira mu mudugudu kugeza ubutumwa bwiza bw'agakiza ku baturage.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abantu benshi bakijijwe no kumva no kwizera ubutumwa bwiza yabwirije.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Wigeze uhura na Yesu? Urimo kubwira abandi ibya Yesu? Bite ho kumenyekanisha Yesu kubandi nkumugore wumusamariya?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uduha amazi yubuzima kugirango tutazigera tugira inyota yubugingo bwacu.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yahuriye he numusamariya?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ibwami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mujyi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ibarabara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isoko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iriba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ku iriba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Uzabana n'umwana uzabyara umuhungu, kandi ugomba kumuha izina rya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uzanywa amazi namuhaye ntazigera agira inyota. Mu byukuri, amazi namuhaye azahinduka muri we isoko y'amazi atemba agana ku bugingo bw'iteka.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Fata inshundura zawe mumazi maremare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abwira Simoni ati: "Witinya, guhera ubu uzafata abantu."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wagiye mu bwato bwa Petero atanga ijambo, abwira Petero. "Noneho jya mu mazi maremare utere urushundura kugira ngo ufate amafi."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“Databuja, twakoze ijoro ryose kandi ntacyo twigeze dufata. Ariko kubera ko ubivuze, nzareka inshundura.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Bamaze kubikora, bafata amafi menshi ku buryo inshundura zabo zatangiye kumeneka. Petero yaratangaye.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Muri ako kanya, Petero yihannye azi ko Yesu ari Umwana w'Imana. "Ndi umunyabyaha."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yaravuze. “Ntutinye, guhera ubu uzaba umurobyi ufata abantu.” Petero yasize byose ahinduka umwigishwa wa Yesu.</a:t>
            </a:r>
            <a:r xmlns:a="http://schemas.openxmlformats.org/drawingml/2006/main">
              <a:rPr altLang="en-US" lang="r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Petero, wahuye na 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kwihana no kumvira aho ngaho.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Hoba hariho kwihana no kumvira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kuri Yesu mubuzima bwawe?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yaretse byose akurikira Yesu. Kimwe na Petero, ugomba kuba umwigishwa uzi kwihana kwukuri no kumvira.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umwe ukora ibitangaza birenze uburambe bwabantu nubushobozi bwabo.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Umwana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uwuhe murimo wa Petero?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Umubaji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umurobyi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umuhinzi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Isher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umurobyi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abwira Simoni ati: "Witinya, guhera ubu uzafata abantu."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wahamagaye abigishwa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Filipo yasanze Natanayeli aramubwira ati: "Twabonye uwo Mose yanditse mu Mategeko, kandi n'abo bahanuzi banditse - Yesu w'i Nazareti, mwene Yozefu."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yahamagaye Petero, Andereya na mugenzi wabo Filipo ngo babe umwigishwa. "Nkurikira!"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Filipo yamenyesheje Yesu inshuti ye Natanayeli. "Mesiya abahanuzi banditse mu Isezerano rya Kera yagaragaye."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"Nazareti! Mesiya ashobora kuva aho?" Natanael arabaza. Filipo ati: "Ngwino urebe."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abwira Natanayeli. “Uri Umwisiraheli w'ukuri, nakubonye ukiri munsi y'igiti cy'umutini mbere yuko Filipo aguhamagara.”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yaratangaye maze aha icyubahiro Yesu, ati: "Rabi, uri Umwana w'Imana n'umwami wa Isiraheli."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Nathanael akimara kubimenya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ni Mesiya, yahaye Yesu icyubahiro.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Yabaye umwigishwa 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guha icyubahiro Yesu ari Umukiza wacu, kandi tukabaho ubuzima bwumwigishwa wa Yesu no kumwumvira.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Uyu munsi mu mujyi wa Dawidi wavutse Umukiza; ni Kristo Umwami.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Kanda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uhamagarira abantu nk'abigishwa kumera nka We.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wamenyesheje Yesu kuri Natanayeli?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Andereya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Filipo yasanze Natanayeli aramubwira ati: "Twabonye uwo Mose yanditse mu Mategeko, kandi n'abo bahanuzi banditse - Yesu w'i Nazareti, mwene Yozefu."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Umuntu wamanutse mu gisenge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Arahaguruka, afata matela ye arasohoka abareba bose. Ibi byatangaje abantu bose basingiza Imana, bati: "Ntabwo twigeze tubona ibintu nkibi!"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bumvise gukira kwa Yesu, abantu bazanye inshuti yabo yamugaye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hariho abantu benshi cyane aho Yesu yari. Ntibashobora rero kujyana inshuti yabo yamugaye kuri Yesu banyuze hejuru yinzu.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abazanye inshuti yamugaye bamennye hejuru yinzu maze bohereza Yesu kumugara.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yabonye kwizera kwabo ati. "Ibyaha byawe birababariwe. Haguruka utahe."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Igitangaje ni uko ubumuga bwakize muri iki gihe. Hanyuma arahaguruka, agenda, ahimbaza Imana.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Igihe kigeze ngo Mariya abyare, yagombaga kujya i Betelehemu. Ariko kubera ko nta cyumba cyari gifite, yabyaye umwana mu kiraro ..</a:t>
            </a:r>
            <a:r xmlns:a="http://schemas.openxmlformats.org/drawingml/2006/main">
              <a:rPr lang="r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Inshuti za paralitike zagize ibibazo nubumuga, ariko ntibashoboraga kureka kujya kwa Yesu. Kubera ko bizeraga Yesu.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Dufite kwizera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Iyo tugeze kuri Yesu dufite kwizera, ntitugomba kureka nubwo ingorane n'inzitizi zitubuza.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Nubikora, tuzashobora guhesha Imana icyubahiro nkumuntu wamugaye.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ntabwo yanze abamwegera. Kandi atanga ibikenewe kubaza aho 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cyamugaye cyaje kuri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idirishya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irembo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Urukuta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igisenge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igisenge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Arahaguruka, afata matela ye arasohoka abareba bose. Ibi byatangaje abantu bose basingiza Imana, bati: "Ntabwo twigeze tubona ibintu nkibi!"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yahamagaye Matayo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yavaga aho, abona umugabo witwa Matayo yicaye ku cyumba cy'abasoresha. Aramubwira ati: "Nkurikira", Matayo arahaguruka aramukurikira.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umukoresha w'ikori witwa Matayo. Yari umusoresha mu izina rya Roma ku Bisiraheli.</a:t>
            </a:r>
            <a:r xmlns:a="http://schemas.openxmlformats.org/drawingml/2006/main">
              <a:rPr lang="r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Matayo yari umukoresha w'ikori, ku buryo yari afite amafaranga menshi. Ariko Abayahudi bangaga abasoresha bakorera Roma, watsinze.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yitegereza Matayo yicaye ku cyumba cy'imisoro aramubwira. "Nkurikira"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yahise areka byose akurikira Yesu. Ni ukubera ko yashimiye Yesu kuba yaramuhamagaye.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Hagati aho, ijwi riva mu ijuru rivuga abungeri barera intama i Betelehemu.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Ati: “Muganga ntabwo akenewe ku bazima, ahubwo ni abarwayi.” Matayo yabaye umwigishwa wa Yesu.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Matayo yari umutozakori yangwa nabantu be. Ariko, Yesu yahamagaye Matayo amugira umwigishwa.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Natwe turi ubwoko bw'Imana. Ariko ntiduhagije kwitwa abigishwa ba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Yesu araduhamagarira guhindura abantu abigishwa be. Tugomba rero kumwumvira kugirango akwiriye umuhamagaro 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yahamagaye abantu banze kwisi kuba ubwoko bw'Imana.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Akazi ka Matayo kari akahe?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Collect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umukoresha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umurobyi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Umubaji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Padiri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Collect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umukoresha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yavaga aho, abona umugabo witwa Matayo yicaye ku cyumba cy'abasoresha. Aramubwira ati: "Nkurikira", Matayo arahaguruka aramukurikira.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yahisemo abigishwa cumi na babiri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Yesu yagiye kumusozi gusenga, arara asenga Imana.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Bukeye bwaho, ahamagara abigishwa be ahitamo cumi na babiri muri bo, abo yita intumwa: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Hariho abantu benshi bumvise Yesu bagakurikira. Bajyanye na Yesu kandi bigira kuri Yesu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Nyuma yo gusenga, Yesu yahisemo byumwihariko muri cumi na babiri muri bo nk'abigishwa ba hafi.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Batoranijwe kubana na Yesu, kwamamaza ubutumwa bwiza, no kwirukana abadayimoni.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“Icyubahiro kibe ijuru, amahoro ku isi! Ishimire, Yesu yavutse. ” Abamarayika bava mwijuru baravuze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bari abantu batandukanye: bamwe muribo bari abarobyi, umutozakori, impinduramatwara, bamwe muribo barashyushye.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 yasenze Imana itoranya abigishwa bayo neza, nuko arabahitamo neza, abitaho neza, kandi abigisha neza.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Niyo mpamvu Yesu yahisemo abigishwa be: 1) kubigisha ijambo ry'Imana, 2) kubatera kwamamaza ubutumwa bwiza bakurikije ibyo bize, na 3) kubatangaza imbaraga zubwami bw'Imana. Kubera izo mpamvu, Yesu yahisemo abigishwa be.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Natwe turi abigishwa ba 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Igikorwa cacu ni kimwe n'umurimo w'abigishwa cumi na babiri ba 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Reka tubeho ubuzima bwumwigishwa butangira tod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utwigisha ukuri kw'ijuru kugirango dukure nk'abigishwa ba Yesu.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yahisemo abigishwa bangahe nk'intumwa (aboherejwe)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cumi n'umwe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cumi na kabiri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Teen cumi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cumi na kabiri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Yesu yagiye kumusozi gusenga, arara asenga Imana.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Bukeye bwaho, ahamagara abigishwa be ahitamo cumi na babiri muri bo, abo yita intumwa: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Ubutumwa bwiza Yesu yigishije kumusozi.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Abonye imbaga y'abantu, azamuka umusozi aricara. Abigishwa be baramwegera,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atangira kubigisha agira ati: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"Hahirwa abakene mu mwuka, kuko ubwami bwo mu ijuru ari ubwabo.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yigishije imbaga y'abantu kumusozi uburyo bwo kubaho nkabantu bo mubwami bw'Imana.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"Hahirwa abakene mu mwuka, kuko ubwami bwo mu ijuru ari ubwabo.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Nkuko abamarayika babivuze, Yesu yavutse ari muzima mu bwato.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Wize kwishyura amenyo yawe namenyo, ariko ndakubwira guha umusaya wibumoso umuntu wese ukubise umusaya wiburyo. Icyo gihe uzaba abana b'Imana!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Reba inyoni zo mu kirere. Inyoni ntizikora imirimo yo guhinga, ariko Imana irabigaburira zose. Ntazakwitaho kuruta inyoni!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batangajwe cyane ninyigisho za Yesu. Kuberako Yesu yari afite ubutware butandukanye nabigisha basanzwe ba Bibiliya.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aratubwira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ubuzima bw'ubwoko bw'Imana butandukanye n'ubw'isi.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Haba hari itandukaniro mubuzima bwacu kubatizera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Reka twirebere ubwacu maze tubeho ubuzima bukwiye ubwami bw'Imana.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uduhindura kubaho nkabantu bo mubwami bw'Imana.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abakene mu mwuka bashobora kubona?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amafaranga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ibiryo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icyubahiro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ubwami bw'Imana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ubwami bw'Imana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Abonye imbaga y'abantu, azamuka umusozi aricara. Abigishwa be baramwegera,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atangira kubigisha agira ati: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"Hahirwa abakene mu mwuka, kuko ubwami bwo mu ijuru ari ubwabo.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atuza igihuhusi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Arahaguruka, acyaha umuyaga abwira imiraba ati: "Ceceka! Ceceka!" Umuyaga urapfa, haratuje rwose.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n'abigishwa be bafashe ubwato hamwe bambuka ikiyaga cya Galilaya.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Abungeri ba Betelehemu baje kureba Umwana w'Imana uzakiza abantu. “Yesu! Umwana w'Imana! Urakoze kuza muri iki gihugu! 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twambukaga ikiyaga, mu buryo butunguranye umuyaga ukaze uhuha maze haza umuraba uteye ubwoba.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amaherezo babwiye Yesu. 'Mwarimu, ntubyitayeho niba twarohamye!'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yacyashye umuyaga abwira imiraba, ati: “Hora! Ceceka! ” Umuyaga urapfa, haratuje rwose.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Baragize ubwoba barabazanya bati: “Uyu ni nde? Ndetse n'umuyaga n'imiraba biramwumvira!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Imana yonyine niyo ishobora gutegeka inyanja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n'umuyaga.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Niyo mpamvu Yesu ari Imana irema kandi ikayobora isi.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twizera ko atari imwe mu mana nyinshi, ahubwo ni Imana yonyine kandi ifite imbaraga zose.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gukura kwizera kwacu twibuka iki kintu.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nyir'ibintu byose bikora kandi bigategeka ibintu byose biri kuri iyi 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Yesu yategetse hejuru y'inyanja n'umuyaga?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humura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kwiruka no gukina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Kanguka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hejuru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Gufungura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yawe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humura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Arahaguruka, acyaha umuyaga abwira imiraba ati: "Ceceka! Ceceka!" Umuyaga urapfa, haratuje rwose.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Ninde wankoze ku myambaro yanjye?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Amaze kumva ibya Yesu, amusanga inyuma muri rubanda, akora ku mwenda we,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28.kuko yatekereje ati: "Ninkora ku myenda ye, nzakira."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Yesu, umutware wa byose,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umwana w'Imana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 ageze muri iki gihugu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yavukiye mu kiraro gifite ishusho yoroheje.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Twebwe abizera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abana b'Imana.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tugomba kubaho twicisha bugufi kandi tworoheje nka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benshi bumvise ibya Yesu, bakurikira Yesu.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Umugore araza inyuma ye, akora ku myenda ya Yesu kugira ngo akire.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Umugore yarwaye indwara yitwa kuva amaraso imyaka 12. Yagerageje uburyo bwinshi bwo kubikemura, ariko ntibyakosowe kandi yakoresheje ibyo yari afite byose.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'Ninde wakoze ku myenda yanjye ??' Ako kanya Yesu amenya ko imbaraga ze zamuvuyeho. Yaraje agwa ku birenge bye amubwira ukuri kose.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aramubwira ati: 'Mukobwa, kwizera kwawe kugukijije. Genda mu mahoro. 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Umugore wari umaze imyaka 12 arwaye amaraso yagiye kwa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hamwe no kwizera.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yakijije uwo mugore kandi ashima kwizera kwe imbere y'abantu.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Imana iracyabona kwizera kwacu.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Iyo duhuye nibintu bigoye,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reka twegere Imana dufite kwizera.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azi ububabare n'ingorane zacu kandi arabikemura.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Niki umugore wari umaze imyaka 12 arwaye yakoranye na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umusatsi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ukuboko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ibirenge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imyenda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imyenda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Amaze kumva ibya Yesu, amusanga inyuma muri rubanda, akora ku mwenda we,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kuko yatekereje ati: "Ninkora ku myenda ye gusa, nzakira."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Uzabana n'umwana uzabyara umuhungu, kandi ugomba kumuha izina rya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yaje mwisi yicishije bugufi kandi yoroheje, ariko ni Umwami wukuri.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Amufata ukuboko aramubwira ati: "Talitha koum!" (bivuze ngo, "Mukobwa muto, ndakubwiye, haguruka!").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Umugabo witwa Yayiro, umutware w'isinagogi, yegera Yesu aramubwira ati; “Umukobwa wanjye arapfa. Mfasha.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nzira ataha hamwe na Yesu, umugabo yirutse amubwira ko umukobwa we yamaze gupfa.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Ageze mu rugo, umukobwa wa Yayiro yari amaze gupfa, abantu bararira.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arinjira, arababwira ati: “Umwana ntabwo yapfuye ahubwo arasinziriye.”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'Amufata ukuboko aramubwira ati: "Talitha koum!" (bivuze ngo, "Mukobwa muto, ndakubwiye, haguruka!"). Ako kanya umukobwa arahaguruka arazenguruka.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utegeka urupfu.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Urupfu nicyo kintu giteye ubwoba cyane kubantu, ariko Yesu yaratsinze.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Tuzapfa umunsi umwe bitinde bitebuke.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ntugomba gutinya urupfu.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ukubera ko Yesu ari we utegeka urupfu.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Kandi twizera Yesu watsinze urupfu.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utanga ubuzima kandi agenga ubuzima icyarimwe.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Niki "Talitha koum!" bivuze?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Mukobwa muto, mugire ifunguro rya mu gitondo!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muto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jya kuryama!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muto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haguruka!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muto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uririmbe indirimbo!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muto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, haguruka!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Amufata ukuboko aramubwira ati: "Talitha koum!" (bivuze ngo, "Mukobwa muto, ndakubwiye, haguruka!").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yavukiye he?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Ingoro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kiraro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hoteri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nziza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mu kiraro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Umugabo urwaye kuri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aramubwira ati: "Haguruka, fata materi yawe ugende."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Ako kanya umugabo arakira; afata matela ye aragenda. Umunsi ibyo byabereyeho ni Isabato,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5: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Yeruzalemu hari ikidendezi cyitwa Bethesda. Umubare munini w'abarwayi bateraniye aho bategereje ko amazi agenda.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Kuberako umumarayika wa Nyagasani yamanutse mugihe runaka muri pisine akangura amazi; uwariwe wese ubanza, nyuma yo gukurura amazi, yinjiye yakize neza indwara zose yaba afite.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umugabo udashobora kugenda. Yesu amubonye abaza wa mugabo wari uhari imyaka mirongo itatu n'umunani. “Urashaka gukira?”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Ati: “Nyakubahwa, nta muntu wamfasha muri pisine amazi amaze gukanguka. Ndakwinginze umfashe! ” Yesu aramubwira ati: “Haguruka! Fata materi yawe ugende.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Nkuko Yesu yabivuze afata matela ye aragenda. Ako kanya, umurwayi wari umaze imyaka 38 arwaye arakira.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Ikintu gikenewe cyane kubarwayi kuri pisine ya Bethesda yari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gukira.</a:t>
            </a:r>
            <a:r xmlns:a="http://schemas.openxmlformats.org/drawingml/2006/main">
              <a:rPr lang="r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azi ibyo dukeneye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kuturusha.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uduha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icyo dukeneye.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ukiza indwara zose kandi afite imbaraga zo gutegeka byose.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umurwayi yasabye Yesu gukora?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Kiza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indwara yanjye, ndakwinginze!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Nkiza, ndakwinginze!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Mpa ibiryo, nyamuneka!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Mfasha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kumanuka muri pisine igihe amazi azamutse, nyamuneka!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Mfasha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kumanuka muri pisine igihe amazi azamutse, nyamuneka!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Uyu munsi mu mujyi wa Dawidi wavutse Umukiza; ni Kristo Umwami.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Kanda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aramubwira ati: "Haguruka, fata materi yawe ugende."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9.Mu mugabo amaze gukira; afata matela ye aragenda. Umunsi ibyo byabereyeho ni Isabato,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5: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wagaburiye Abagabo 5.000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Yesu yaciye afata imigati, arashimira, agaburira abicaye uko bishakiye. Yabigenze atyo n'amafi.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barenga ibihumbi bitanu bateraniye hamwe kugirango bumve inyigisho za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 hari igihe cya sasita. Abantu bose bari bashonje, ariko ntibari bafite ibyo kurya, kandi ibyo bari bafite byose byari amafi abiri n'imitsima itanu.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yaciye afata imigati n'amafi, arashimira, hanyuma abigaburira abicaye uko bishakiye.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Ariko, hari ikintu gitangaje cyabaye! Abantu 5.000 bari bafite ibihagije!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Barabateranya, buzuza ibiseke cumi na bibiri n'ibice by'imigati itanu ya sayiri yasizwe n'abariye.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Kuri twe nta kuntu twuzuza abantu barenga 5.000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hamwe n'imigati itanu n'amafi abiri.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Yesu, Umwana w'Imana, yakoranye nabo ibitangaza.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ngombwa cyane ko duhorana na Yesu kuruta uko dufite ikintu kinini cyangwa kidafite.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ushobora kuduha ibiryo byinshi.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Isabukuru nziza kuri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Hasigaye ibiryo bingahe Yesu amaze kugaburira abantu 5.000?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Ibitebo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Ibitebo cumi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kimwe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Ibitebo cumi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bibiri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Ibitebo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cumi na bitatu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Ibitebo cumi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na bibiri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Yesu yaciye afata imigati, arashimira, agaburira abicaye uko bishakiye. Yabigenze atyo n'amafi.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agenda hejuru y'amazi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Bamaze kugenda ibirometero bitatu cyangwa bitatu nigice, babona Yesu yegera ubwato, agenda hejuru y'amazi; Bagira ubwoba.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Ariko arababwira ati: "Ni njye; ntutinye."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yasengaga ku musozi wenyine, abigishwa be barimo batwara ubwato bambuka hakurya y'inyanja.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bwari bwije, umuyaga n'amazi birakomera kandi birakomera.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“Reba hano! Umuntu agenda hejuru y'amazi! “Baragize ubwoba. Umwe muri bo yararize ati: “Umuntu agenda hejuru y'amazi!”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“Ni njye: ntutinye!” Yesu niwe ugenda hejuru y'amazi.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Ibyo baratangaye. Bakiriye Yesu mu bwato. Batekereje bati: “Yesu agomba kuba umwana w'Imana!”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Kugenda hejuru y'amazi ni ikintu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ntawe ushobora gukora.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 yagendeye hejuru y'amazi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gushaka abigishwa be.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Yesu ari umuntu udasanzwe,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umwana w'Imana.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rwose kwizera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Yesu ari Umwana w'Imana.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Bageze mu rugo, babona umwana ari kumwe na nyina Mariya, barunama baramuramya. Bakingura ubutunzi bwabo bamuha impano za zahabu, imibavu na mira.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uza iwacu kudufasha no kudukiza uko twaba dufite inzitizi zose.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Nigute Yesu yaje kubigishwa be hagati yikiyaga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Kuguruka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hejuru y'amazi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kwinjira mu bwato bwihuse…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koga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hejuru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y'amazi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hejuru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y'amazi 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Bamaze kugenda ibirometero bitatu cyangwa bitatu nigice, babona Yesu yegera ubwato, agenda hejuru y'amazi; Bagira ubwoba.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Ariko arababwira ati: "Ni njye; ntutinye."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Kwatura kwa Petero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Simoni Petero aramusubiza ati: "Uri Kristo, Umwana w'Imana nzima."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Yesu yabajije abigishwa be ati: "Abantu bavuga ko Umwana w'umuntu ari nde?"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Barabasubiza bati: “Bamwe bavuga Yohana Umubatiza; abandi bati Eliya; n'umwe mu bahanuzi. "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"Ariko bite kuri wewe?" abaza. "Uravuga ko ndi nde?"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Simoni Petero aramusubiza ati: "Uri Kristo, Umwana w'Imana nzima."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yavuze yishimye cyane. "Uvuze ukuri ku byo wavuze! Kuri uru rutare nzubaka itorero ryanjye!"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yavukaga, inyenyeri yabonekeye abaganga bo mu burasirazuba.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yari azi neza Yesu uwo ari we, kandi yemeye neza ibya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amaze kubyumva yashimye Petero kubwo kwatura kwe.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Twibwira ko Yesu ari nde?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kumenya Yesu neza nkuko Bibiliya ibivuga, kandi tugomba kwatura ibya Yesu nkuko Bibiliya ibivuga.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wubaka itorero rye kwatura neza kwizera.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yavuze ko Yesu ari nde?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Umwana w'Imana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Eliya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ufite imbaraga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Umubatiza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Yeremiya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Kristo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, Umwana w'Imana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Simoni Petero aramusubiza ati: "Uri Kristo, Umwana w'Imana nzima."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Amateka Yumukire Wumusazi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"Ariko Imana iramubwira iti 'wa gicucu we! Muri iri joro nyine, ubuzima bwawe buzagusaba. Noneho ni nde uzabona ibyo wateguye wenyine?'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“Yesu yaravuze ati:“ Ubuzima bw'umuntu ntaho buhuriye n'ibyo afite.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Kandi Yesu yatubwiye inkuru.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Byerekeranye numutunzi wumupfapfa.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Umutunzi yishimiye kubaka ububiko bunini bw'ubutunzi bwe n'ingano. "Nakusanyije ibiryo byinshi mu bubiko, roho yanjye, none wishimire!"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ibwira umukire.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"Uri umuswa! Niyambura ubuzima uyu munsi, ubutunzi bwawe bwose buzaba umutungo wa nde?"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“Iyi nyenyeri igaragara iyo umwami avutse! Reka dukurikire inyenyeri! ” Abaganga batangiye gukurikira inyenyeri.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arangije kuvuga, ati: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"Ntukabike ubutunzi kuri wewe, ariko ku bw'Imana. Kora uko ushoboye kugira ngo ufashe abakeneye ubufasha.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Amafaranga yawe akoreshwa ni ayahe?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Irimo gukoreshwa kugirango iguhaze gusa?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Amafaranga agomba gukoreshwa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kubw'icyubahiro cy'Imana.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Turi abantu b'ubwami bw'Imana. Kubwibyo, birakenewe ko dufasha abantu bakeneye amafaranga yacu.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nyir'ubuzima bwose, n'ubutunzi bwose.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umukire w'injiji yakoreye ubugingo bwe?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Helped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Yafashaga abakene.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Worship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Yasengaga 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Yabwirije ubutumwa bwiza.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Yabitse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ubutunzi bwinshi.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Yabitse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ubutunzi bwinshi.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"Ariko Imana iramubwira iti 'wa gicucu we! Muri iri joro nyine, ubuzima bwawe buzagusaba. Noneho ni nde uzabona ibyo wateguye wenyine?'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Gushakisha Intama Zazimiye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Ndababwiye ko muri ubwo buryo hazabaho umunezero mwinshi mwijuru hejuru yumunyabyaha umwe wihannye kuruta abakiranutsi barenga mirongo cyenda n'icyenda badakeneye kwihana.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intama yasigaye yonyine, itandukanijwe nintama zinshuti ze.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Umwungeri abara intama asanga umwe mu ijana yazimiye!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Umwungeri yasize intama 99 arasohoka ashakisha imwe yazimiye.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Inyenyeri ihagarara hejuru y'urugo rwa Betelehemu. Bibiliya yari yarahanuye ko Yesu yavukiye i Betelehemu.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umwungeri abona intama yazimiye.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Umwungeri yatashye afite intama zishimye kandi agira ibirori bikomeye.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arangije kuvuga, ati: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"Nkuko umwungeri yishimiye kubona intama yazimiye,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yishimiye kwihana k'umunyabyaha umwe.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Umwungeri yagombaga kwigomwa bitabarika kugirango abone intama yazimiye.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yatanze ubuzima bwe kugirango adukize.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gushimira Yesu kuba yaradukijije nk'intama yazimiye.</a:t>
            </a:r>
            <a:r xmlns:a="http://schemas.openxmlformats.org/drawingml/2006/main">
              <a:rPr lang="r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r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wishimira kwihana kwacu kubwibyaha.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Niki umwungeri atakoze mugihe ashakisha intama yazimiye?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Left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Yasize intama 99 zishakisha izimiye.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Yishimiye kubona uwatakaye.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Yaguze intama nshya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Called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Yahamagaye abantu mu birori.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Yaguze intama nshya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Ndababwiye ko muri ubwo buryo hazabaho umunezero mwinshi mwijuru hejuru yumunyabyaha umwe wihannye kuruta abakiranutsi barenga mirongo cyenda n'icyenda badakeneye kwihana.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Inkuru y'Umusamariya Mwiza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"Utekereza ko muri aba batatu muri bo ari uwuhe muturanyi w'umugabo waguye mu maboko y'abajura?"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Impuguke mu mategeko yarashubije iti: "Uwamugiriye imbabazi." Yesu aramubwira ati: "Genda ukore utyo."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Mugihe umugabo yagendaga wenyine, yahuye nabajura. Bamwambuye imyenda, baramukubita barigendera, asigara yapfuye.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Hanyuma umupadiri amubona mu nzira, arengana hakurya. Abalewi na bo ni ko byagenze.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Imbere mu kiraro cya Betelehemu harimo Mariya, Yozefu, n'umwana Yesu, waje ku isi nk'umwami.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Icya gatatu, Umusamariya yabaye kumubona. Abasamariya bari abantu Abayahudi badakunda.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Umusamariya yamugiriye impuhwe, nuko aravurwa kandi amwitaho neza.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yagize ati: "Ubwoko bw'Imana, igihe icyo ari cyo cyose, bagomba kuba umuturanyi mwiza ufasha abakeneye ubufasha."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Umutambyi n'Abalewi basaga nkaho bari hafi y'Imana, ariko nta wundi bakundaga.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Umusamariya, hejuru, wasaga nkaho atari hafi yImana, ahubwo yari umuturanyi mwiza witeguye gukunda abandi.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kandi kuba abafasha abaturanyi bacu bakeneye ubufasha niba twegereye Imana.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Twebwe duhatirwa gupfa kubwibyaha byacu, kimwe nabambuwe.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 niwe wadukijije ibi bihe bibi.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Padiri n'Abalewi bakoze iki babonye umuntu wambuwe?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Baramusengera.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Yavuwe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ibikomere bye.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Bamujyanye mu bitaro.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Banyuze iruhande rwe.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Banyuze iruhande rwe.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"Utekereza ko muri aba batatu muri bo ari uwuhe muturanyi w'umugabo waguye mu maboko y'abajura?"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Impuguke mu mategeko yarashubije iti: "Uwamugiriye imbabazi." Yesu aramubwira ati: "Genda ukore utyo."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Mariya na Marita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ariko ikintu kimwe gusa kirakenewe. Mariya yahisemo icyiza, kandi ntikizakurwaho. 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yatumiwe mu nzu ya Mariya na Marita.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Abaganga baturutse iburasirazuba bahaye Yesu zahabu, imibavu, na mirra bari bateguye nkimpano. “Urakoze Yesu kuba yaraje muri iki gihugu!”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gihe Marita yari ahugiye mu kazi, Mariya yateze amatwi Yesu ashishikaye.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Marita yaratekereje ati: "Ntabwo nemera ko Mariya yandeka nkora njyenyine iyo mpuze cyane."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Marita yitotombeye Yesu. "Yesu, ndakwinginze ureke Mariya agende. Mfite akazi kenshi cyane ko gukora njyenyine."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"Ntugakore cyane. Mariya akunda kumva, bityo azakomeza kumva."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Marita yatekereje ko bidakwiye ko Mariya yumva Yesu igihe bari bafite ibintu byinshi byo gukora.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Yesu yabigishije ko gutega amatwi Yesu byari iby'agaciro kuruta ibindi byose.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cyo gutega amatwi no kwiga Bibiliya nigihe cyiza cyane kuri twe.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Ntidukwiye kubura umwanya wo gutega amatwi no kwigira kuri Bibiliya.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ukunda abumva ijambo ry'Imana.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yakoze iki mugihe Marita yakoraga byinshi?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Yarasenze.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Yateze amatwi ijambo rya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Yari asinziriye.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Helped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Yafashije Marita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Yateze amatwi ijambo rya 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ariko ikintu kimwe gusa kirakenewe. Mariya yahisemo icyiza, kandi ntikizakurwaho. 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Hariho isugi yitwa Mariya i Galilaya, muri Isiraheli. Yasezeranye n'umusore witwa Yozefu.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Abaganga baje gusenga Yesu, Umwami, ndetse no kure ya Isiraheli.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umwami wukuri wabantu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kwisi yose.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na we ni umwami wanjye.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kubaho ubuzima bwo gusenga no gukurikira Yesu, uhora ari Umwami.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akwiriye gusengwa.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Ninde Yesu atakiriye nk'impano y'amavuko?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zahabu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imibavu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myrrh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mudasobwa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mudasobwa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Bageze mu rugo, babona umwana ari kumwe na nyina Mariya, barunama baramuramya. Bakingura ubutunzi bwabo bamuha impano za zahabu, imibavu na mira.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Oya.</a:t>
            </a:r>
            <a:r xmlns:a="http://schemas.openxmlformats.org/drawingml/2006/main">
              <a:rPr lang="r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Umwana Yesu Yahungiye mu Misiri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Bamaze kugenda, umumarayika wa Nyagasani abonekera Yosefu mu nzozi. Ati: "Haguruka, fata umwana na nyina uhungire muri Egiputa. Guma aho kugeza nkubwiye, kuko Herode agiye gushaka umwana ngo amwice."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Herode, umwami wa Isiraheli, yumvise inkuru y'ivuka rya Yesu abinyujije kuri ba Magi, ategura umugambi wo kwica Yesu.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Ariko, Imana, yari izi ubugambanyi bwa Herode, yavuze mu nzozi ko Abamajusi bagomba kuva kuri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Nanone, umugabo wa Mariya Yozefu yumvise umumarayika avuga mu nzozi ati: “Hunga ujye mu Misiri. Herode agiye kwica Yesu. 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Yosefu amaze kubyumva, ajyana Mariya n'umwana Yesu, ahunga Herode ajya mu Misiri.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umumarayika abonekera Mariya. “Ndabaramukije, mwebwe mutoneshwa cyane! Uhoraho ari kumwe nawe. 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Hagati aho, Herode wari uzi ko yashutswe na ba Magi, yatanze itegeko ribi ryo kwica impinja zose za Betelehemu. Yesu yagombaga kuguma muri Egiputa kugeza igihe Herode yapfiriye.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Abungeri n'Abamaji bamenye Yesu uwo ari 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rero, Herode, umwami, ntiyigeze amenya Yesu. Byongeye kandi, kubera umururumba we, yakoze ibyaha byubugome kugirango agerageze kwica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abantu benshi kwisi banze kumva ibya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Nicyaha gikomeye cyane.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udashobora gutinyuka guhagarara n'imbaraga z'umuntu.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yahungiye he Herode?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Koreya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Misiri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Bamaze kugenda, umumarayika wa Nyagasani abonekera Yosefu mu nzozi. Ati: "Haguruka, fata umwana na nyina uhungire muri Egiputa. Guma aho kugeza nkubwiye, kuko Herode agiye gushaka umwana ngo amwice."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Umuhungu Yesu ku rusengero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"Kuki wanshakaga?" abaza. "Ntiwari uzi ko ngomba kuba mu rugo rwa Data?"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 Pasika, igihe Yesu yari afite imyaka 12, we n'ababyeyi be bageze mu rusengero i Yeruzalemu.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nzira bataha bava mu rusengero i Yeruzalemu, Yozefu na Mariya ntibashoboye kubona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Yozefu na Mariya basubira mu rusengero i Yeruzalemu gushaka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“Mariya, uzabyara umuhungu kandi ugomba kumuha izina rya Yesu.” Yatinyaga aya makuru.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"Ntiwari uzi ko ndi mu rugo rwa data?" Yesu yaganiriye n'abigisha ba Bibiliya mu rusengero. Bose batangajwe n'ubwenge bwa Yesu.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icyo gihe, umuhungu Yesu yarushijeho gukunda Imana n'abantu uko ubwenge bwe n'uburebure bigenda byiyongera.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Yesu yari azi kuva akiri muto ko ari Umwana w'Imana. Kandi witeguye ubikuye ku mutima ubuzima nk'Umukiza.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Nubwo turi bato,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kwibuka neza ko turi abana b'Imana.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rero kwereka Imana n'abantu ko tubayeho nk'abana b'Imana.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Umwana w'Imana, ariko yatanze urugero rwo kwicisha bugufi no kumvira ababyeyi bafite umubiri.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yazimiye yari he?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umusarani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ibwami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urusengero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nzu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mu rusengero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"Kuki wanshakaga?" abaza. "Ntiwari uzi ko ngomba kuba mu rugo rwa Data?"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Umubatizo wa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"ijwi ry'umuntu uhamagara mu butayu, ati:" Tegura inzira y'Uwiteka, umukorere inzira igororotse. 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4.Nuko rero Yohana araza, abatiza mu butayu kandi abwiriza umubatizo wo kwihana kubabarirwa ibyaha.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yari afite imyaka mirongo itatu, umuntu udasanzwe yagaragaye mu butayu yambaye ingamiya kandi arya inzige n'ubuki bwo mu gasozi.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Yitwa Yohana Umubatiza. Yahamagariye abantu kwihana no kubatizwa kuko Umukiza azaza.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Ariko, yumviye ubutumwa bw'Imana. “Ndi umugaragu wa Nyagasani. Nibibe kuri njye nk'uko wabivuze. 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 hano gutegura umuntu uza nyuma yanjye!'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Umubatiza yateguraga inzira 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yaje no kubatizwa na Yohana Umubatiza.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“Dore! Ntama w'Imana, ukuraho ibyaha by'isi! ” Yohana Umubatiza yerekanye Yesu n'ijwi rirenga.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yabatizwaga na Yohana, ijwi ryaturutse mu ijuru Umwuka Wera amumanukira nk'inuma: “uri Umwana wanjye, uwo nkunda; hamwe nawe ndishimye cyane.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Yohana Umubatiza ntabwo yishyize hejuru.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Yatanze ubuzima bwe mu kumenyekanisha Yesu rwose.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nde?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Kimwe na Yohana Umubatiza, dukwiye kubaho ubuzima bushyira hejuru kandi bukamenyekanisha Yesu aho kwirata no kunshyira hejuru.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umwana umwe rukumbi w'Imana.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Niki cyamanutse kiva mwijuru igihe Yesu yabatizwaga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igikona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Spirit Umwuka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imbuni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Arishwi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Spirit Umwuka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Wera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"ijwi ry'umuntu uhamagara mu butayu, ati:" Tegura inzira y'Uwiteka, umukorere inzira igororotse. 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4.Nuko rero Yohana araza, abatiza mu butayu kandi abwiriza umubatizo wo kwihana kubabarirwa ibyaha.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yageragejwe na Satani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aramubwira ati: "Nkuraho, Satani! Kuko byanditswe ngo: 'Nimusenge Uwiteka Imana yawe, mumukorere gusa."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amaze kwiyiriza ubusa no gusenga iminsi mirongo ine, Satani aragaragara maze agerageza Yesu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Rero, nubwo yari isugi, yarasamye. Uyu mwana yitwa Yesu. Ni Umwana w'Imana uzakiza abantu bose ibyaha byabo mugihe kizaza.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“Urashonje? Kora umutsima w'umuceri ukoresheje iri buye urye! ” Satani yakoze ikizamini cya mbere. Ariko Yesu yatsinze ikizamini n'ijambo ry'Imana.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“Noneho simbukira hano! Niba uri Umwana w'Imana, ntuzapfa. ” Satani yagerageje Yesu ubugira kabiri hejuru yurusengero.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yajyanye Yesu ku musozi muremure cyane maze yereka Yesu ubwami bwose bw'isi, ati: "Nimwunamira, nzabaha ibyo byose!" Ariko Yesu yanze ikizamini cya gatatu akoresheje Ijambo ry'Imana.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Yesu yatsinze ibishuko byose bya Satani. Imana yishimiye Yesu watsinze ibishuko byose.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yari Umwana w'Imana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nkatwe, yageragejwe na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hamwe n'Ijambo ry'Imana, Yesu yatsinze ibishuko bya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Satani aracyatugerageza.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kimwe na Yesu, dushobora gutsinda ibishuko bya Satani hamwe nijambo ryImana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umufasha wacu gutsinda ibishuko duhura nabyo. Kandi niwe wumva ibibazo byose duhura nabyo akadufasha kubitsinda.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Satani yahaye Yesu ibizamini bingahe?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bibiri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bitatu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aramubwira ati: "Nkuraho, Satani! Kuko byanditswe ngo: 'Nimusenge Uwiteka Imana yawe, mumukorere gusa."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Amazi</a:t>
            </a:r>
            <a:r xmlns:a="http://schemas.openxmlformats.org/drawingml/2006/main">
              <a:rPr lang="rw" altLang="en-US" sz="4400"/>
              <a:t> </a:t>
            </a:r>
            <a:r xmlns:a="http://schemas.openxmlformats.org/drawingml/2006/main">
              <a:rPr lang="rw" altLang="ko-KR" sz="4400"/>
              <a:t>Yahindutse Divayi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Iki, icyambere mubimenyetso bye byibitangaza, Yesu yakoreye i Kana wa Galilaya. Yagaragaje icyubahiro cye, abigishwa be baramwizera.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yatinyaga kubyara umuhungu nubwo atarubatse.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Ariko, yakiriye kandi yumvira ijambo ry'Imana kubwo kwizera.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Turashobora kugira ubwoba iyo twizeye kandi twumvira Ijambo ry'Imana. Ariko nk'uko Mariya yabyiyemereye, tugomba kwatura ko “Byaba kuri njye nk'uko wabivuze.”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Ubukwe bwabereye i Kana muri Galilaya. Yesu n'abigishwa be nabo bari batumiwe mubukwe.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 hariho ikibazo. Divayi yari yabuze. Nta divayi, ntushobora kugira ibirori.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yategetse abakozi bo munzu gusuka amazi mukibindi. Abagaragu bakoze ibyo basabye.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Nyuma yibyo, amazi yo mu kibindi yajyanywe kuryoha. Amazi yo mu kibindi yahinduwe vino iryoshye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Abashyitsi barya vino baratangara. Bahawe divayi iryoshye kuruta ubwa mbere, kandi kubera igitangaza cya Yesu, ibirori birashobora gushimisha.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gihe cya Yesu,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yari ingenzi rwose mu birori.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yahinduye amazi vino kandi atanga ibikenewe mubirori.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Kuri twe, Yesu ni ingenzi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divayi mu birori.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kwibuka ubuntu bwa Yesu yaduhaye.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Ninde</a:t>
            </a:r>
            <a:r xmlns:a="http://schemas.openxmlformats.org/drawingml/2006/main">
              <a:rPr altLang="en-US" lang="rw" sz="3200"/>
              <a:t> </a:t>
            </a:r>
            <a:r xmlns:a="http://schemas.openxmlformats.org/drawingml/2006/main">
              <a:rPr altLang="ko-KR" lang="rw" sz="3200"/>
              <a:t>ni</a:t>
            </a:r>
            <a:r xmlns:a="http://schemas.openxmlformats.org/drawingml/2006/main">
              <a:rPr altLang="en-US" lang="rw" sz="3200"/>
              <a:t> </a:t>
            </a:r>
            <a:r xmlns:a="http://schemas.openxmlformats.org/drawingml/2006/main">
              <a:rPr altLang="ko-KR" lang="rw" sz="3200"/>
              <a:t>Yesu?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umunezero wacu, nka vino y'ibirori.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Yesu yahinduye amazi?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Umutobe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w'icunga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umutsima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Iki, icyambere mubimenyetso bye byibitangaza, Yesu yakoreye i Kana wa Galilaya. Yagaragaje icyubahiro cye, abigishwa be baramwizera.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Nikodemu yaje kwa Yesu nijoro.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yaje ku isi nk'Umukiza wacu.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aramusubiza ati: "Ndababwiza ukuri, nta muntu ushobora kwinjira mu bwami bw'Imana keretse abyawe n'amazi na Mwuka.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umugabo witwa Nikodemu wari umwigisha wa Isiraheli.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yaje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baza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ijoro.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“Nigute nshobora kwinjira mu bwami bw'Imana?”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“Niba utavutse ubwa kabiri, ntushobora kwinjira mu bwami bw'Imana.” Yesu aramusubiza.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Ntiyigeze yumva ko agomba kuvuka ubwa kabiri. “Nsubira mu nda ya mama nkongera gusohoka?”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“Umwuka, ntabwo ari umubiri, ugomba kuvuka ubwa kabiri. “Umuntu arashobora kuvuka ubwa kabiri n'amazi n'Umwuka Wera.” Yesu aramusubiza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“Ugomba kunyizera ugakizwa.” Yesu yabwiye Nikodemu ibanga ryo kuvuka ubwa kabiri.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Niba wemera 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ubugingo bwawe buzavuka ubwa kabiri.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Abizera Yesu bavutse ubwa kabiri kandi uzaba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kwanga icyaha no gukunda Imana.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Wongeye kuvuka?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Twizera Yesu kandi twavutse ubwa kabiri. Tugomba rero kwibuka ko turi abantu batandukanye nisi.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niwe utuma abamwemera bakiranuka bakavuka ubwa kabiri.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iki kidutera kuvuka ubwa kabiri?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Amazi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n'Umwuka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Amavuta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n'umuriro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Tear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hamwe n'amarira n'indirimbo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hamwe no gusenga no kuramya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Amazi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n'Umwuka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aramusubiza ati: "Ndababwiza ukuri, nta muntu ushobora kwinjira mu bwami bw'Imana keretse abyawe n'amazi na Mwuka.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